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80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351" r:id="rId25"/>
    <p:sldId id="352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69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0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9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emf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447800"/>
            <a:ext cx="10427970" cy="432371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我们考虑使用马尔可夫模型：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，表示零件所有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考虑不合格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状态作为迭代出口，并设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3890" y="5003800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生产过程几乎无耦合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生产过程可划分为多个生产节点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生产节点的迁移代价不依赖于其它节点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447800"/>
            <a:ext cx="10427970" cy="432371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零配件购买与检测成本已确定，且生产过程几乎无耦合，可划分为多个生产节点，且每个生产节点的迁移代价不依赖与其它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节点。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我们考虑使用马尔可夫模型：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，表示零件所有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考虑不合格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状态作为迭代出口，并设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447800"/>
            <a:ext cx="10427970" cy="432371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零配件购买与检测成本已确定，且生产过程几乎无耦合，可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划分为多个生产结点，且每个生产节点的迁移代价不依赖与其它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结点。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我们考虑使用马尔可夫模型：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基于对模型的简化，根据生产过程中零配件的购买、检测过程，对于不同生产决策，定义多个状态节点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，表现出所有可能的零件状态。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对于每个状态定义可以进行的动作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，且代价已经确定（例如检测费用固定），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设计对应动作的代价矩阵。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状态作为迭代出口，并设置相应代价为售价的相反数。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086485"/>
            <a:ext cx="9685655" cy="50469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2252"/>
          <a:stretch>
            <a:fillRect/>
          </a:stretch>
        </p:blipFill>
        <p:spPr>
          <a:xfrm>
            <a:off x="1561148" y="944880"/>
            <a:ext cx="4003675" cy="2524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1520" y="1422400"/>
            <a:ext cx="4592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状态数多，模型复杂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8433118" y="2470150"/>
            <a:ext cx="294640" cy="128016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8728710" y="2762250"/>
            <a:ext cx="2945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拆成多个子树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复用马尔可夫决策模型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2105" y="3642360"/>
            <a:ext cx="6461760" cy="2667000"/>
            <a:chOff x="523" y="5736"/>
            <a:chExt cx="10176" cy="42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6014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134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201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646176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81520" y="3886835"/>
            <a:ext cx="4999355" cy="2473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lnSpc>
                <a:spcPct val="12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状态数较少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零配件状态设定与动作设定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相似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可以直接复用问题二的模型与方程，只需调整迁移概率矩阵和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代价函数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值，适用于更复杂的生产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情境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模型的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拓展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106930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374140"/>
            <a:ext cx="437007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2585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最大预期收益：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45.09699078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41145" y="463423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264922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次品率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65" y="2609215"/>
            <a:ext cx="3982720" cy="5397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41145" y="3497580"/>
            <a:ext cx="3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置信区间上限公式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165" y="3169920"/>
            <a:ext cx="5557520" cy="11156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52" y="4306570"/>
            <a:ext cx="6004079" cy="111569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37030" y="5399405"/>
            <a:ext cx="4511675" cy="539750"/>
            <a:chOff x="3276" y="8579"/>
            <a:chExt cx="7105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727835" y="1097280"/>
            <a:ext cx="834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确定的次品率抽样检测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不确定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置信区间，抽样个数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7835" y="1647190"/>
            <a:ext cx="738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en-US" altLang="zh-CN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Beta</a:t>
            </a:r>
            <a:r>
              <a:rPr lang="zh-CN" altLang="en-US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分布和贝叶斯公式</a:t>
            </a:r>
            <a:endParaRPr lang="zh-CN" altLang="en-US" sz="28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98919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54367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11" grpId="0" bldLvl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42164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579755" y="3895090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755" y="3895090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090" y="1390015"/>
            <a:ext cx="7920000" cy="153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后验概率应用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参数调整与普适性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优化生产管理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：基于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2022732"/>
            <a:chOff x="-897035" y="2854236"/>
            <a:chExt cx="9588871" cy="20227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感谢观看 </a:t>
              </a:r>
              <a:endPara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42318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581083" y="5107305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4931410" imgH="987425" progId="Equation.DSMT4">
                  <p:embed/>
                </p:oleObj>
              </mc:Choice>
              <mc:Fallback>
                <p:oleObj name="" r:id="rId5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1083" y="5107305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1067435"/>
            <a:ext cx="10298430" cy="2825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第一轮拆解且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3051</Words>
  <Application>WPS 演示</Application>
  <PresentationFormat>宽屏</PresentationFormat>
  <Paragraphs>474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8" baseType="lpstr">
      <vt:lpstr>Arial</vt:lpstr>
      <vt:lpstr>宋体</vt:lpstr>
      <vt:lpstr>Wingdings</vt:lpstr>
      <vt:lpstr>Arial</vt:lpstr>
      <vt:lpstr>微软雅黑</vt:lpstr>
      <vt:lpstr>微软雅黑 Light</vt:lpstr>
      <vt:lpstr>Times New Roman</vt:lpstr>
      <vt:lpstr>瀹嬩綋</vt:lpstr>
      <vt:lpstr>Segoe Print</vt:lpstr>
      <vt:lpstr>Calibri</vt:lpstr>
      <vt:lpstr>Cambria Math</vt:lpstr>
      <vt:lpstr>MS Mincho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CMR12</vt:lpstr>
      <vt:lpstr>CMSY10</vt:lpstr>
      <vt:lpstr>阿里巴巴普惠体 B</vt:lpstr>
      <vt:lpstr>华文中宋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151</cp:revision>
  <dcterms:created xsi:type="dcterms:W3CDTF">2020-08-02T00:46:00Z</dcterms:created>
  <dcterms:modified xsi:type="dcterms:W3CDTF">2024-09-25T14:16:22Z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1413139756C045CAA623ED24E3A47999_13</vt:lpwstr>
  </property>
  <property fmtid="{D5CDD505-2E9C-101B-9397-08002B2CF9AE}" pid="3" name="KSOProductBuildVer">
    <vt:lpwstr>2052-12.1.0.17857</vt:lpwstr>
  </property>
</Properties>
</file>